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78" r:id="rId2"/>
    <p:sldId id="285" r:id="rId3"/>
    <p:sldId id="282" r:id="rId4"/>
    <p:sldId id="277" r:id="rId5"/>
    <p:sldId id="279" r:id="rId6"/>
    <p:sldId id="275" r:id="rId7"/>
    <p:sldId id="284" r:id="rId8"/>
    <p:sldId id="274" r:id="rId9"/>
    <p:sldId id="283" r:id="rId10"/>
  </p:sldIdLst>
  <p:sldSz cx="7315200" cy="9601200"/>
  <p:notesSz cx="68580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482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482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01850" y="696913"/>
            <a:ext cx="26543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15790"/>
            <a:ext cx="5486400" cy="418338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2971800" cy="46482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829967"/>
            <a:ext cx="2971800" cy="46482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780164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Don’t Ping too Much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in shooting box,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buttstock on belt, safety on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 paper, 6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B8AEED5-99EE-4764-B1FD-DAE526B62A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113" y="3101537"/>
            <a:ext cx="6698498" cy="570497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Short and Tall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facing </a:t>
                      </a:r>
                      <a:r>
                        <a:rPr lang="en-US" sz="1100" b="1" i="0" u="none" strike="noStrike" kern="1200" cap="none" spc="0" baseline="0" dirty="0" err="1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uprange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 in shooting box,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buttstock on belt, safety on, pointed down range.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0 paper, 8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55D92FC-E875-46F5-BA28-8FDD645DD8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2042" y="3101537"/>
            <a:ext cx="1852296" cy="63069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906964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My One Weakness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in the shooting box. Wrists below belt.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PCC loaded, shouldered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2 paper, 6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3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failure to perform a mandatory reload before changing arrays is a procedural per shot fired. Failure to engage 2</a:t>
                      </a:r>
                      <a:r>
                        <a:rPr kumimoji="0" lang="en-US" sz="1100" b="1" i="0" u="none" strike="noStrike" cap="none" normalizeH="0" baseline="30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nd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array weak hand only is a procedural per shot fired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Engage the poppers or the paper targets, perform a mandatory reload and then engage the other array weak hand only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57332A-63D2-4409-B9D0-FD6C36D81B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5838" y="3094285"/>
            <a:ext cx="2728165" cy="62832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970210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 Stage Has No Name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in the shooting box, facing </a:t>
                      </a:r>
                      <a:r>
                        <a:rPr lang="en-US" sz="1100" b="1" i="0" u="none" strike="noStrike" kern="1200" cap="none" spc="0" baseline="0" dirty="0" err="1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uprange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. Hands relaxed at sides.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buttstock on belt, pointed at back berm.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2 paper, 8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4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failure to perform a mandatory reload before switching arrays will be a procedural penalty per shot fired.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the steel OR the paper targets from within the shooting box, perform a mandatory reload, and engage the remaining array weak hand only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F9A937D-C4F7-4C53-8B95-558A9D8F08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230" y="3193920"/>
            <a:ext cx="5811403" cy="623538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780164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Punch Buggy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hands touching marks. PCC muzzle touching right hand mark.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8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F632869-6DB1-4A0E-A5D2-5580B5A9E1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636489"/>
            <a:ext cx="7019425" cy="341153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Leave my walls Alone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9 paper, 9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D9DA5E1-2C8F-4C04-BE7E-6AA2D8B078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41074"/>
            <a:ext cx="7029978" cy="472268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3028703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Swinging Together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anywhere along rear fault line outside the shooting area, toes touching rear fault line.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        13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paper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4 Steel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399BC6D-1BAF-48A9-BC0C-CF88E5480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63372"/>
            <a:ext cx="7017837" cy="353497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Grand Slam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heels against fault line. Hands relaxed at sides.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14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shooting Dan’s walls will incur a $25 fee per hit, payable in cash.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69582CC-EA2A-44D8-8ED0-21441E0CB3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69915"/>
            <a:ext cx="7025777" cy="375564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Whatcha</a:t>
                      </a: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</a:t>
                      </a:r>
                      <a:r>
                        <a:rPr kumimoji="0" lang="en-US" sz="1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Doin</a:t>
                      </a: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’?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buttstock on belt, safety on, pointed in a safe direction.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17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82917F4-9B5A-4371-AFB6-5BD108299E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13918"/>
            <a:ext cx="7021013" cy="373530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2002</TotalTime>
  <Words>695</Words>
  <Application>Microsoft Office PowerPoint</Application>
  <PresentationFormat>Custom</PresentationFormat>
  <Paragraphs>108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218</cp:revision>
  <cp:lastPrinted>2019-08-02T15:46:34Z</cp:lastPrinted>
  <dcterms:created xsi:type="dcterms:W3CDTF">2002-08-21T12:11:08Z</dcterms:created>
  <dcterms:modified xsi:type="dcterms:W3CDTF">2019-08-02T16:07:12Z</dcterms:modified>
  <cp:category>Shooting</cp:category>
</cp:coreProperties>
</file>

<file path=docProps/thumbnail.jpeg>
</file>